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6" r:id="rId6"/>
    <p:sldId id="271" r:id="rId7"/>
    <p:sldId id="272" r:id="rId8"/>
    <p:sldId id="269" r:id="rId9"/>
    <p:sldId id="270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3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E98E1-DB93-4497-878F-70368CCD2812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5C759-152D-4E7B-B581-29D4E74345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634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5C759-152D-4E7B-B581-29D4E743450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132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72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11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3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1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251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27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96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453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82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51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83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9C1A3-E747-41D3-9D30-0BB69EE3FC06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E508A-D53D-4EFA-BDC2-A06C21E63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69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63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0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26" y="0"/>
            <a:ext cx="12216726" cy="6925586"/>
          </a:xfrm>
        </p:spPr>
      </p:pic>
    </p:spTree>
    <p:extLst>
      <p:ext uri="{BB962C8B-B14F-4D97-AF65-F5344CB8AC3E}">
        <p14:creationId xmlns:p14="http://schemas.microsoft.com/office/powerpoint/2010/main" val="275853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54" y="0"/>
            <a:ext cx="12209954" cy="6858000"/>
          </a:xfrm>
        </p:spPr>
      </p:pic>
    </p:spTree>
    <p:extLst>
      <p:ext uri="{BB962C8B-B14F-4D97-AF65-F5344CB8AC3E}">
        <p14:creationId xmlns:p14="http://schemas.microsoft.com/office/powerpoint/2010/main" val="237030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1489"/>
          </a:xfrm>
        </p:spPr>
      </p:pic>
    </p:spTree>
    <p:extLst>
      <p:ext uri="{BB962C8B-B14F-4D97-AF65-F5344CB8AC3E}">
        <p14:creationId xmlns:p14="http://schemas.microsoft.com/office/powerpoint/2010/main" val="11962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659"/>
            <a:ext cx="12192000" cy="6989196"/>
          </a:xfrm>
        </p:spPr>
      </p:pic>
    </p:spTree>
    <p:extLst>
      <p:ext uri="{BB962C8B-B14F-4D97-AF65-F5344CB8AC3E}">
        <p14:creationId xmlns:p14="http://schemas.microsoft.com/office/powerpoint/2010/main" val="134983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92315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010"/>
            <a:ext cx="12192000" cy="6938010"/>
          </a:xfrm>
        </p:spPr>
      </p:pic>
    </p:spTree>
    <p:extLst>
      <p:ext uri="{BB962C8B-B14F-4D97-AF65-F5344CB8AC3E}">
        <p14:creationId xmlns:p14="http://schemas.microsoft.com/office/powerpoint/2010/main" val="387354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25577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57" y="-55659"/>
            <a:ext cx="12296568" cy="6981245"/>
          </a:xfrm>
        </p:spPr>
      </p:pic>
    </p:spTree>
    <p:extLst>
      <p:ext uri="{BB962C8B-B14F-4D97-AF65-F5344CB8AC3E}">
        <p14:creationId xmlns:p14="http://schemas.microsoft.com/office/powerpoint/2010/main" val="371893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561" y="0"/>
            <a:ext cx="12332472" cy="6933537"/>
          </a:xfrm>
        </p:spPr>
      </p:pic>
    </p:spTree>
    <p:extLst>
      <p:ext uri="{BB962C8B-B14F-4D97-AF65-F5344CB8AC3E}">
        <p14:creationId xmlns:p14="http://schemas.microsoft.com/office/powerpoint/2010/main" val="158754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610" y="0"/>
            <a:ext cx="12255609" cy="6925586"/>
          </a:xfrm>
        </p:spPr>
      </p:pic>
    </p:spTree>
    <p:extLst>
      <p:ext uri="{BB962C8B-B14F-4D97-AF65-F5344CB8AC3E}">
        <p14:creationId xmlns:p14="http://schemas.microsoft.com/office/powerpoint/2010/main" val="16327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1</Words>
  <Application>Microsoft Office PowerPoint</Application>
  <PresentationFormat>와이드스크린</PresentationFormat>
  <Paragraphs>1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Calibri</vt:lpstr>
      <vt:lpstr>Calibri Light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uou</dc:creator>
  <cp:lastModifiedBy>uou</cp:lastModifiedBy>
  <cp:revision>12</cp:revision>
  <dcterms:created xsi:type="dcterms:W3CDTF">2022-09-15T00:58:26Z</dcterms:created>
  <dcterms:modified xsi:type="dcterms:W3CDTF">2022-09-19T07:07:44Z</dcterms:modified>
</cp:coreProperties>
</file>